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82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85DD-6476-624F-B6D6-066200C64714}" type="datetimeFigureOut">
              <a:rPr lang="en-US" smtClean="0"/>
              <a:t>6/22/19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2F5BA-FD53-7041-9749-2EFC42694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7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85DD-6476-624F-B6D6-066200C64714}" type="datetimeFigureOut">
              <a:rPr lang="en-US" smtClean="0"/>
              <a:t>6/22/19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2F5BA-FD53-7041-9749-2EFC42694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85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85DD-6476-624F-B6D6-066200C64714}" type="datetimeFigureOut">
              <a:rPr lang="en-US" smtClean="0"/>
              <a:t>6/22/19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2F5BA-FD53-7041-9749-2EFC42694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682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85DD-6476-624F-B6D6-066200C64714}" type="datetimeFigureOut">
              <a:rPr lang="en-US" smtClean="0"/>
              <a:t>6/22/19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2F5BA-FD53-7041-9749-2EFC42694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3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85DD-6476-624F-B6D6-066200C64714}" type="datetimeFigureOut">
              <a:rPr lang="en-US" smtClean="0"/>
              <a:t>6/22/19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2F5BA-FD53-7041-9749-2EFC42694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2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85DD-6476-624F-B6D6-066200C64714}" type="datetimeFigureOut">
              <a:rPr lang="en-US" smtClean="0"/>
              <a:t>6/22/19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2F5BA-FD53-7041-9749-2EFC42694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75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85DD-6476-624F-B6D6-066200C64714}" type="datetimeFigureOut">
              <a:rPr lang="en-US" smtClean="0"/>
              <a:t>6/22/19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2F5BA-FD53-7041-9749-2EFC42694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750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85DD-6476-624F-B6D6-066200C64714}" type="datetimeFigureOut">
              <a:rPr lang="en-US" smtClean="0"/>
              <a:t>6/22/19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2F5BA-FD53-7041-9749-2EFC42694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27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85DD-6476-624F-B6D6-066200C64714}" type="datetimeFigureOut">
              <a:rPr lang="en-US" smtClean="0"/>
              <a:t>6/22/19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2F5BA-FD53-7041-9749-2EFC42694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487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85DD-6476-624F-B6D6-066200C64714}" type="datetimeFigureOut">
              <a:rPr lang="en-US" smtClean="0"/>
              <a:t>6/22/19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2F5BA-FD53-7041-9749-2EFC42694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997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85DD-6476-624F-B6D6-066200C64714}" type="datetimeFigureOut">
              <a:rPr lang="en-US" smtClean="0"/>
              <a:t>6/22/19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2F5BA-FD53-7041-9749-2EFC42694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3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585DD-6476-624F-B6D6-066200C64714}" type="datetimeFigureOut">
              <a:rPr lang="en-US" smtClean="0"/>
              <a:t>6/22/19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2F5BA-FD53-7041-9749-2EFC42694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59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7 website planning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By </a:t>
            </a:r>
            <a:r>
              <a:rPr lang="en-US" dirty="0" err="1" smtClean="0">
                <a:solidFill>
                  <a:schemeClr val="tx1"/>
                </a:solidFill>
              </a:rPr>
              <a:t>adam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azzam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076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map navigation layout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2222378"/>
            <a:ext cx="2445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Home page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903097" y="2222378"/>
            <a:ext cx="1330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photos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147083" y="2479387"/>
            <a:ext cx="63505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87291" y="2248554"/>
            <a:ext cx="1890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videos</a:t>
            </a:r>
            <a:endParaRPr lang="en-US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037119" y="2479387"/>
            <a:ext cx="54433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84202" y="2222378"/>
            <a:ext cx="1799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</a:t>
            </a:r>
            <a:r>
              <a:rPr lang="en-US" sz="2400" dirty="0" smtClean="0"/>
              <a:t>ore </a:t>
            </a:r>
            <a:endParaRPr lang="en-US" sz="24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685232" y="2479387"/>
            <a:ext cx="49897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57396" y="3371362"/>
            <a:ext cx="1239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contact</a:t>
            </a:r>
            <a:endParaRPr lang="en-US" sz="240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577329" y="2710219"/>
            <a:ext cx="0" cy="5250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696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will my website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dirty="0" smtClean="0"/>
              <a:t>Within my website it will all be based around my </a:t>
            </a:r>
            <a:r>
              <a:rPr lang="en-US" sz="2400" dirty="0" err="1" smtClean="0"/>
              <a:t>instagram</a:t>
            </a:r>
            <a:r>
              <a:rPr lang="en-US" sz="2400" dirty="0" smtClean="0"/>
              <a:t> page @</a:t>
            </a:r>
            <a:r>
              <a:rPr lang="en-US" sz="2400" dirty="0" err="1" smtClean="0"/>
              <a:t>addzmotion</a:t>
            </a:r>
            <a:r>
              <a:rPr lang="en-US" sz="2400" dirty="0" smtClean="0"/>
              <a:t> which I use as a platform to make my portfolio for all my videography and photography work, so for my website ill be posting some of my videos on there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The addition of </a:t>
            </a:r>
            <a:r>
              <a:rPr lang="en-US" sz="2400" dirty="0" err="1"/>
              <a:t>hashtags</a:t>
            </a:r>
            <a:r>
              <a:rPr lang="en-US" sz="2400" dirty="0"/>
              <a:t> can also readily make the page visible, as spectators may like to discover some phrases for their own purposes.</a:t>
            </a:r>
          </a:p>
          <a:p>
            <a:pPr marL="0" indent="0">
              <a:buNone/>
            </a:pPr>
            <a:r>
              <a:rPr lang="en-US" sz="2400" dirty="0"/>
              <a:t>The photographs on which the images I took and which I have interest are the basis of my SEO considers. My page may contain certain keywords to create it fun to view by spectators.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What I will post there:</a:t>
            </a:r>
          </a:p>
          <a:p>
            <a:pPr>
              <a:buFontTx/>
              <a:buChar char="-"/>
            </a:pPr>
            <a:r>
              <a:rPr lang="en-US" sz="2400" dirty="0" smtClean="0"/>
              <a:t>Photos</a:t>
            </a:r>
          </a:p>
          <a:p>
            <a:pPr>
              <a:buFontTx/>
              <a:buChar char="-"/>
            </a:pPr>
            <a:r>
              <a:rPr lang="en-US" sz="2400" dirty="0" smtClean="0"/>
              <a:t>Videos</a:t>
            </a:r>
          </a:p>
          <a:p>
            <a:pPr>
              <a:buFontTx/>
              <a:buChar char="-"/>
            </a:pPr>
            <a:r>
              <a:rPr lang="en-US" sz="2400" dirty="0" smtClean="0"/>
              <a:t>About me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5125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up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For my back up plan in case everything doesn't work out I will make a website about my footballing story where in will include past teams I have played for and other footballing opportunities I have had for professional clubs.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034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Mock designs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96" y="2358441"/>
            <a:ext cx="3836365" cy="2329720"/>
          </a:xfrm>
          <a:prstGeom prst="rect">
            <a:avLst/>
          </a:prstGeom>
        </p:spPr>
      </p:pic>
      <p:pic>
        <p:nvPicPr>
          <p:cNvPr id="5" name="Content Placeholder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B040DF61-C900-473A-B9FE-9EBEAE76BA1C}"/>
              </a:ext>
            </a:extLst>
          </p:cNvPr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570" y="1829304"/>
            <a:ext cx="4097230" cy="344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27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Colour</a:t>
            </a:r>
            <a:r>
              <a:rPr lang="en-US" dirty="0" smtClean="0"/>
              <a:t> 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My website will not have any specific color schemes as it will mainly be showing my photos and videos, however in the background </a:t>
            </a:r>
            <a:r>
              <a:rPr lang="en-US" dirty="0" err="1" smtClean="0"/>
              <a:t>i</a:t>
            </a:r>
            <a:r>
              <a:rPr lang="en-US" dirty="0" smtClean="0"/>
              <a:t> will include the </a:t>
            </a:r>
            <a:r>
              <a:rPr lang="en-US" dirty="0" err="1" smtClean="0"/>
              <a:t>colour</a:t>
            </a:r>
            <a:r>
              <a:rPr lang="en-US" dirty="0" smtClean="0"/>
              <a:t> white and grey in the background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635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Layout ideas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01882"/>
            <a:ext cx="4245213" cy="2489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9768" y="2501882"/>
            <a:ext cx="40132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793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224</Words>
  <Application>Microsoft Macintosh PowerPoint</Application>
  <PresentationFormat>On-screen Show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Unit 7 website planning</vt:lpstr>
      <vt:lpstr>Site map navigation layout</vt:lpstr>
      <vt:lpstr>What will my website feature</vt:lpstr>
      <vt:lpstr>Back up plan</vt:lpstr>
      <vt:lpstr>Mock designs</vt:lpstr>
      <vt:lpstr>Colour schemes</vt:lpstr>
      <vt:lpstr>Layout ideas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7 website planning</dc:title>
  <dc:creator>User</dc:creator>
  <cp:lastModifiedBy>User</cp:lastModifiedBy>
  <cp:revision>5</cp:revision>
  <dcterms:created xsi:type="dcterms:W3CDTF">2019-05-22T10:08:14Z</dcterms:created>
  <dcterms:modified xsi:type="dcterms:W3CDTF">2019-06-22T19:18:24Z</dcterms:modified>
</cp:coreProperties>
</file>